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5" r:id="rId7"/>
    <p:sldId id="262" r:id="rId8"/>
    <p:sldId id="260" r:id="rId9"/>
    <p:sldId id="266" r:id="rId10"/>
    <p:sldId id="267" r:id="rId11"/>
    <p:sldId id="270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F996-9F2E-4917-A9A6-5C36E315DEA3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590F-2E2A-49A2-B4B4-408F950B4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F996-9F2E-4917-A9A6-5C36E315DEA3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590F-2E2A-49A2-B4B4-408F950B4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F996-9F2E-4917-A9A6-5C36E315DEA3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590F-2E2A-49A2-B4B4-408F950B4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F996-9F2E-4917-A9A6-5C36E315DEA3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590F-2E2A-49A2-B4B4-408F950B4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F996-9F2E-4917-A9A6-5C36E315DEA3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590F-2E2A-49A2-B4B4-408F950B4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F996-9F2E-4917-A9A6-5C36E315DEA3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590F-2E2A-49A2-B4B4-408F950B4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F996-9F2E-4917-A9A6-5C36E315DEA3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590F-2E2A-49A2-B4B4-408F950B4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F996-9F2E-4917-A9A6-5C36E315DEA3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590F-2E2A-49A2-B4B4-408F950B4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F996-9F2E-4917-A9A6-5C36E315DEA3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590F-2E2A-49A2-B4B4-408F950B4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F996-9F2E-4917-A9A6-5C36E315DEA3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590F-2E2A-49A2-B4B4-408F950B4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F996-9F2E-4917-A9A6-5C36E315DEA3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590F-2E2A-49A2-B4B4-408F950B4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5F996-9F2E-4917-A9A6-5C36E315DEA3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7590F-2E2A-49A2-B4B4-408F950B4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1\&#1056;&#1072;&#1073;&#1086;&#1095;&#1080;&#1081;%20&#1089;&#1090;&#1086;&#1083;\&#1055;&#1088;&#1077;&#1079;&#1077;&#1085;&#1090;&#1072;&#1094;&#1080;&#1103;%20&#1083;&#1080;&#1090;&#1077;&#1088;&#1072;&#1090;&#1091;&#1088;&#1085;&#1086;&#1077;%20&#1095;&#1090;&#1077;&#1085;&#1080;&#1077;%204%20&#1082;&#1083;&#1072;&#1089;&#1089;\sound001.wav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571480"/>
            <a:ext cx="83503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Литературное чтение</a:t>
            </a:r>
            <a:endParaRPr lang="ru-RU" sz="6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2714620"/>
            <a:ext cx="27799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4 класс</a:t>
            </a:r>
            <a:endParaRPr lang="ru-RU" sz="60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5286388"/>
            <a:ext cx="88745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Учитель:</a:t>
            </a:r>
          </a:p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Нестеренко Виктория Викторовна</a:t>
            </a:r>
            <a:endParaRPr lang="ru-RU" sz="4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57166"/>
            <a:ext cx="28841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«К зиме»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14744" y="357166"/>
            <a:ext cx="43380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К.Д. Бальмонт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857364"/>
            <a:ext cx="8001056" cy="393954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Святки</a:t>
            </a: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– у православных христиан праздничное время от Рождества до Крещения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(с 7 до 19 января)</a:t>
            </a:r>
            <a:endParaRPr lang="ru-RU" sz="4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57166"/>
            <a:ext cx="39789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«Снежинка»</a:t>
            </a:r>
            <a:endParaRPr lang="ru-RU" sz="4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357166"/>
            <a:ext cx="43380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К.Д. Бальмонт</a:t>
            </a: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472" y="1571612"/>
            <a:ext cx="835824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- Какое настроение вызывает стихотворение?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- Как автор относится к снежинке? Докажите, используя слова из стихотворения.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35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55883"/>
            <a:ext cx="69573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Словарная работа</a:t>
            </a:r>
            <a:endParaRPr lang="ru-RU" sz="6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332" y="1214422"/>
            <a:ext cx="28857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ЛАЗУРНАЯ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29058" y="1228539"/>
            <a:ext cx="5643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имеющая цвет лазури, </a:t>
            </a:r>
          </a:p>
          <a:p>
            <a:r>
              <a:rPr lang="ru-RU" sz="3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светло-синяя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7090" y="2428868"/>
            <a:ext cx="34419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ВЗМЕТАЕТСЯ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2425479"/>
            <a:ext cx="5643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начинает метаться</a:t>
            </a:r>
            <a:endParaRPr lang="ru-RU" sz="36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96469" y="3214686"/>
            <a:ext cx="31325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МЛЕЮЩЕМ</a:t>
            </a:r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3228803"/>
            <a:ext cx="5643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ласкающий, заботливо ухаживающий</a:t>
            </a:r>
            <a:endParaRPr lang="ru-RU" sz="36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4500570"/>
            <a:ext cx="39453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КРИСТАЛЬНАЯ</a:t>
            </a:r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4500570"/>
            <a:ext cx="5643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прозрачная, чистая</a:t>
            </a:r>
            <a:endParaRPr lang="ru-RU" sz="36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5255" y="5429264"/>
            <a:ext cx="33538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НИЗРИНУЛА</a:t>
            </a:r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5425875"/>
            <a:ext cx="5643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сбросила</a:t>
            </a:r>
            <a:endParaRPr lang="ru-RU" sz="36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714356"/>
            <a:ext cx="7468711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ДО ВСТРЕЧИ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 СЛЕДУЮЩЕМ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УРОКЕ</a:t>
            </a:r>
            <a:endParaRPr lang="ru-RU" sz="6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428604"/>
            <a:ext cx="67553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Лист  настроения</a:t>
            </a:r>
            <a:endParaRPr lang="ru-RU" sz="6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786" y="2071678"/>
            <a:ext cx="364234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sym typeface="Wingdings" pitchFamily="2" charset="2"/>
              </a:rPr>
              <a:t>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Wingdings" pitchFamily="2" charset="2"/>
              </a:rPr>
              <a:t></a:t>
            </a: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Wingdings" pitchFamily="2" charset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2428868"/>
            <a:ext cx="44246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- начало урока</a:t>
            </a:r>
            <a:endParaRPr lang="ru-RU" sz="4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3857628"/>
            <a:ext cx="41216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- конец урока</a:t>
            </a:r>
            <a:endParaRPr lang="ru-RU" sz="4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5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0"/>
            <a:ext cx="583204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Работа над </a:t>
            </a:r>
          </a:p>
          <a:p>
            <a:pPr algn="ctr"/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скороговоркой</a:t>
            </a:r>
            <a:endParaRPr lang="ru-RU" sz="6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643182"/>
            <a:ext cx="7929618" cy="1723549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4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Иней лег на ветви ели,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4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Иглы за ночь побелели.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Константин Дмитриевич</a:t>
            </a:r>
            <a:endParaRPr lang="ru-RU" sz="5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sz="5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Бальмонт</a:t>
            </a:r>
          </a:p>
        </p:txBody>
      </p:sp>
      <p:pic>
        <p:nvPicPr>
          <p:cNvPr id="3" name="Рисунок 2" descr="balmo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50" y="1714488"/>
            <a:ext cx="3479800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900igr.net/datas/literatura/ZHizn-i-tvorchestvo-Balmonta/0002-002-Rodilsja-vo-Vladimirskoj-gubernii-v-seme-nebogatogo-pomeschi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lit.1september.ru/2007/17/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023" y="285728"/>
            <a:ext cx="9164023" cy="628652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900igr.net/datai/literatura/ZHizn-i-tvorchestvo-Balmonta/0011-022-1913-g.-vozvraschaetsja-v-Moskv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432835" cy="53578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tat20.privet.ru/lr/0b2ceb5143c16e3955c94725f8b213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5719905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549676"/>
            <a:ext cx="9144000" cy="2308324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48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«Я полон беспредельной любви к миру и к моей матери, которая называется Россией…»</a:t>
            </a:r>
            <a:endParaRPr lang="ru-RU" sz="4800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0020_image01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ound00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130</Words>
  <Application>Microsoft Office PowerPoint</Application>
  <PresentationFormat>Экран (4:3)</PresentationFormat>
  <Paragraphs>39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1</cp:lastModifiedBy>
  <cp:revision>18</cp:revision>
  <dcterms:created xsi:type="dcterms:W3CDTF">2014-02-04T11:39:08Z</dcterms:created>
  <dcterms:modified xsi:type="dcterms:W3CDTF">2014-02-05T05:15:02Z</dcterms:modified>
</cp:coreProperties>
</file>