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A83A-2EBA-4AB2-9C15-40ED90609A4F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137E-2B16-43EB-B062-E78768814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A83A-2EBA-4AB2-9C15-40ED90609A4F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137E-2B16-43EB-B062-E78768814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A83A-2EBA-4AB2-9C15-40ED90609A4F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137E-2B16-43EB-B062-E78768814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A83A-2EBA-4AB2-9C15-40ED90609A4F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137E-2B16-43EB-B062-E78768814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A83A-2EBA-4AB2-9C15-40ED90609A4F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137E-2B16-43EB-B062-E78768814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A83A-2EBA-4AB2-9C15-40ED90609A4F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137E-2B16-43EB-B062-E78768814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A83A-2EBA-4AB2-9C15-40ED90609A4F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137E-2B16-43EB-B062-E78768814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A83A-2EBA-4AB2-9C15-40ED90609A4F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137E-2B16-43EB-B062-E78768814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A83A-2EBA-4AB2-9C15-40ED90609A4F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137E-2B16-43EB-B062-E78768814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A83A-2EBA-4AB2-9C15-40ED90609A4F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137E-2B16-43EB-B062-E78768814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A83A-2EBA-4AB2-9C15-40ED90609A4F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137E-2B16-43EB-B062-E78768814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BFA83A-2EBA-4AB2-9C15-40ED90609A4F}" type="datetimeFigureOut">
              <a:rPr lang="ru-RU" smtClean="0"/>
              <a:pPr/>
              <a:t>18.03.2014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7137E-2B16-43EB-B062-E78768814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15-015-Gabdulla-Tuka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282" y="1643050"/>
            <a:ext cx="8663718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Тема: </a:t>
            </a:r>
            <a:endParaRPr lang="ru-RU" sz="60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Повторяем правила</a:t>
            </a:r>
          </a:p>
          <a:p>
            <a:pPr algn="ctr"/>
            <a:r>
              <a:rPr lang="ru-RU" sz="6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правописания</a:t>
            </a:r>
          </a:p>
          <a:p>
            <a:pPr algn="ctr"/>
            <a:r>
              <a:rPr lang="ru-RU" sz="6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мягкого </a:t>
            </a:r>
            <a:r>
              <a:rPr lang="ru-RU" sz="6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знака в словах.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15-015-Gabdulla-Tuka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28596" y="1785926"/>
            <a:ext cx="9144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Мягкий знак, мягкий знак,                   </a:t>
            </a: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Вместо шесть получим шест,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Без него нельзя никак!                           </a:t>
            </a: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Вместо </a:t>
            </a:r>
            <a:r>
              <a:rPr lang="ru-RU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есть получим ест,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Без него не написать                               </a:t>
            </a: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Банька </a:t>
            </a:r>
            <a:r>
              <a:rPr lang="ru-RU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 банку превратится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Тридцать, двадцать, десять, пять.       </a:t>
            </a: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Вот </a:t>
            </a:r>
            <a:r>
              <a:rPr lang="ru-RU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что может получиться!..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</a:t>
            </a: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будем забывать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</a:t>
            </a: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Мягкий </a:t>
            </a:r>
            <a:r>
              <a:rPr lang="ru-RU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знак в словах писать.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endParaRPr lang="ru-RU" sz="20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	Мягкий </a:t>
            </a:r>
            <a:r>
              <a:rPr lang="ru-RU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знак – хитрый знак.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сказать его никак.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Он не произносится,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Но в слово часто просится</a:t>
            </a: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15-015-Gabdulla-Tuka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2000240"/>
            <a:ext cx="813402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Запоминать умеет тот, </a:t>
            </a:r>
            <a:endParaRPr lang="ru-RU" sz="60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кто </a:t>
            </a:r>
            <a:r>
              <a:rPr lang="ru-RU" sz="6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умеет быть </a:t>
            </a:r>
            <a:endParaRPr lang="ru-RU" sz="60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внимательным.</a:t>
            </a:r>
            <a:r>
              <a:rPr lang="ru-RU" sz="6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15-015-Gabdulla-Tuka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500042"/>
            <a:ext cx="7824386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Мышь</a:t>
            </a:r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колья, ноябрь, </a:t>
            </a:r>
            <a:endParaRPr lang="ru-RU" sz="54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барьер</a:t>
            </a:r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восемь, несешь, </a:t>
            </a:r>
            <a:endParaRPr lang="ru-RU" sz="54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сплошь</a:t>
            </a:r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дрожь, жилье, </a:t>
            </a:r>
            <a:endParaRPr lang="ru-RU" sz="54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вьюнок</a:t>
            </a:r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шестьдесят, </a:t>
            </a:r>
            <a:endParaRPr lang="ru-RU" sz="54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деньги</a:t>
            </a:r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учиться, </a:t>
            </a:r>
            <a:endParaRPr lang="ru-RU" sz="54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невтерпеж</a:t>
            </a:r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горяч, </a:t>
            </a:r>
            <a:endParaRPr lang="ru-RU" sz="54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свеж</a:t>
            </a:r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настежь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15-015-Gabdulla-Tuka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696" y="1714488"/>
            <a:ext cx="8893460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Лучь</a:t>
            </a:r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солнца ярок и </a:t>
            </a:r>
            <a:r>
              <a:rPr lang="ru-RU" sz="54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горячь</a:t>
            </a:r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54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Он быстро помчался проч</a:t>
            </a:r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54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Лесной еж колюч</a:t>
            </a:r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54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15-015-Gabdulla-Tuka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28794" y="285728"/>
            <a:ext cx="50527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Дерево успеха</a:t>
            </a:r>
            <a:endParaRPr lang="ru-RU" sz="60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Безымянный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56" y="1295400"/>
            <a:ext cx="5153025" cy="55626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123</Words>
  <Application>Microsoft Office PowerPoint</Application>
  <PresentationFormat>Экран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4</cp:revision>
  <dcterms:created xsi:type="dcterms:W3CDTF">2014-03-17T20:39:05Z</dcterms:created>
  <dcterms:modified xsi:type="dcterms:W3CDTF">2014-03-18T10:05:51Z</dcterms:modified>
</cp:coreProperties>
</file>