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5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CCF1B-C703-4BF1-BDFB-B1648FE76B7C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6972B-1560-41CF-88D1-6196BA35D8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Стихи к празднику прощание с букваре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715535" cy="72866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35680" y="-1357346"/>
            <a:ext cx="5522666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643570" y="-1643098"/>
            <a:ext cx="3275256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36369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357214"/>
            <a:ext cx="436369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794630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217821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14744" y="-1571660"/>
            <a:ext cx="578876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22904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23211" y="-1571660"/>
            <a:ext cx="4520789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22423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Прощание с букварем - 4 Апреля 2014 - МОУ НОШ 1 поселка Эльб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-285776"/>
            <a:ext cx="7500990" cy="75009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597460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57822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572132" y="-1571660"/>
            <a:ext cx="3358612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693639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-1571660"/>
            <a:ext cx="4825360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83470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741833" y="-1571660"/>
            <a:ext cx="4402167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83470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00430" y="-1571660"/>
            <a:ext cx="5936241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14678" y="-1643098"/>
            <a:ext cx="6126998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070346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428354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6248" y="-1500222"/>
            <a:ext cx="530305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748142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637534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357554" y="-1643098"/>
            <a:ext cx="6042039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277237" y="-1571660"/>
            <a:ext cx="386676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прощание букварё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748142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778599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2956259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43438" y="-1571660"/>
            <a:ext cx="4498347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-1571660"/>
            <a:ext cx="3312124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ровозик Загадок. Обучающая игра для iPhone/iPad Хамама.ру - iPad, iPhone, Android и Windows программы и игры для детей"/>
          <p:cNvPicPr>
            <a:picLocks noChangeAspect="1" noChangeArrowheads="1"/>
          </p:cNvPicPr>
          <p:nvPr/>
        </p:nvPicPr>
        <p:blipFill>
          <a:blip r:embed="rId2"/>
          <a:srcRect l="21982" t="13793"/>
          <a:stretch>
            <a:fillRect/>
          </a:stretch>
        </p:blipFill>
        <p:spPr bwMode="auto">
          <a:xfrm>
            <a:off x="214282" y="1142984"/>
            <a:ext cx="66375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572132" y="-571528"/>
            <a:ext cx="3312125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Ё</a:t>
            </a:r>
            <a:endParaRPr lang="ru-RU" sz="5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33</Words>
  <Application>Microsoft Office PowerPoint</Application>
  <PresentationFormat>Экран (4:3)</PresentationFormat>
  <Paragraphs>33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2015-01-23T16:00:06Z</dcterms:created>
  <dcterms:modified xsi:type="dcterms:W3CDTF">2015-01-23T16:28:44Z</dcterms:modified>
</cp:coreProperties>
</file>